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717588" cy="24385588"/>
  <p:notesSz cx="6858000" cy="9144000"/>
  <p:defaultTextStyle>
    <a:defPPr>
      <a:defRPr lang="es-E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3354" y="246"/>
      </p:cViewPr>
      <p:guideLst>
        <p:guide orient="horz" pos="7681"/>
        <p:guide pos="43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8819" y="7575340"/>
            <a:ext cx="11659950" cy="52270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7638" y="13818500"/>
            <a:ext cx="9602312" cy="6231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920259" y="3471561"/>
            <a:ext cx="4629686" cy="739865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28819" y="3471561"/>
            <a:ext cx="13662814" cy="739865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3595" y="15670000"/>
            <a:ext cx="11659950" cy="4843249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3595" y="10335654"/>
            <a:ext cx="11659950" cy="5334346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28819" y="20231008"/>
            <a:ext cx="9145059" cy="5722710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402504" y="20231008"/>
            <a:ext cx="9147441" cy="5722710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80" y="976554"/>
            <a:ext cx="12345829" cy="406426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79" y="5458535"/>
            <a:ext cx="6060984" cy="2274857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5879" y="7733392"/>
            <a:ext cx="6060984" cy="14049939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968345" y="5458535"/>
            <a:ext cx="6063364" cy="2274857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968345" y="7733392"/>
            <a:ext cx="6063364" cy="14049939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80" y="970908"/>
            <a:ext cx="4512992" cy="4132002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63196" y="970909"/>
            <a:ext cx="7668513" cy="20812424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80" y="5102912"/>
            <a:ext cx="4512992" cy="16680421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88743" y="17069911"/>
            <a:ext cx="8230553" cy="20152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688743" y="2178897"/>
            <a:ext cx="8230553" cy="14631353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688743" y="19085111"/>
            <a:ext cx="8230553" cy="2861918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85880" y="976554"/>
            <a:ext cx="12345829" cy="4064265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80" y="5689972"/>
            <a:ext cx="12345829" cy="16093361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85879" y="22601829"/>
            <a:ext cx="3200771" cy="1298307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71AE-CF2C-474D-9135-014FD2B0210A}" type="datetimeFigureOut">
              <a:rPr lang="es-ES" smtClean="0"/>
              <a:pPr/>
              <a:t>18/10/2012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86843" y="22601829"/>
            <a:ext cx="4343903" cy="1298307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830938" y="22601829"/>
            <a:ext cx="3200771" cy="1298307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20C5-4401-41E9-885E-2F06E51DF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929440" y="12192794"/>
            <a:ext cx="12788148" cy="489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929440" y="15264628"/>
            <a:ext cx="12788148" cy="489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8818" y="4691804"/>
            <a:ext cx="12688769" cy="1571636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accent2">
                    <a:lumMod val="75000"/>
                  </a:schemeClr>
                </a:solidFill>
              </a:rPr>
              <a:t>Titulo</a:t>
            </a:r>
            <a:endParaRPr lang="es-E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2316" y="6551168"/>
            <a:ext cx="12073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Autores:</a:t>
            </a:r>
          </a:p>
          <a:p>
            <a:endParaRPr lang="es-ES" sz="2400" dirty="0" smtClean="0"/>
          </a:p>
          <a:p>
            <a:r>
              <a:rPr lang="es-ES" sz="2400" b="1" dirty="0" smtClean="0"/>
              <a:t>Centro de Trabajo:</a:t>
            </a:r>
          </a:p>
          <a:p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2316" y="12182628"/>
            <a:ext cx="1207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bg1"/>
                </a:solidFill>
              </a:rPr>
              <a:t>Juicio Clínico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2316" y="15264628"/>
            <a:ext cx="1207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bg1"/>
                </a:solidFill>
              </a:rPr>
              <a:t>Diagnóstico Diferencial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29440" y="8835208"/>
            <a:ext cx="12788148" cy="489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072316" y="8835208"/>
            <a:ext cx="1207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err="1" smtClean="0">
                <a:solidFill>
                  <a:schemeClr val="bg1"/>
                </a:solidFill>
              </a:rPr>
              <a:t>Anamnésis</a:t>
            </a:r>
            <a:r>
              <a:rPr lang="es-ES" sz="2400" b="1" dirty="0" smtClean="0">
                <a:solidFill>
                  <a:schemeClr val="bg1"/>
                </a:solidFill>
              </a:rPr>
              <a:t>, Exploración física y pruebas analíticas / complementarias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29440" y="18418066"/>
            <a:ext cx="12788148" cy="489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072316" y="18407900"/>
            <a:ext cx="1207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bg1"/>
                </a:solidFill>
              </a:rPr>
              <a:t>Tratamiento Prescrito y evolución del paciente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15192" y="9384404"/>
            <a:ext cx="12287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Escriba aquí…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215192" y="12741990"/>
            <a:ext cx="12287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Escriba aquí…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215192" y="15813824"/>
            <a:ext cx="12287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Escriba aquí…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15192" y="18979404"/>
            <a:ext cx="12287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Escriba aquí…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9216248" y="369167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Nº de Referencia</a:t>
            </a:r>
            <a:endParaRPr lang="es-ES" sz="2400" b="1" dirty="0"/>
          </a:p>
        </p:txBody>
      </p:sp>
      <p:sp>
        <p:nvSpPr>
          <p:cNvPr id="22" name="21 Rectángulo"/>
          <p:cNvSpPr/>
          <p:nvPr/>
        </p:nvSpPr>
        <p:spPr>
          <a:xfrm>
            <a:off x="929440" y="21275586"/>
            <a:ext cx="12788148" cy="489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1072316" y="21265420"/>
            <a:ext cx="1207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bg1"/>
                </a:solidFill>
              </a:rPr>
              <a:t>Trascendencia del Caso en la práctica clínica diaria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215192" y="21836924"/>
            <a:ext cx="12287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Escriba aquí…</a:t>
            </a:r>
          </a:p>
          <a:p>
            <a:endParaRPr lang="es-ES" sz="1800" dirty="0" smtClean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Titulo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nsalvador</dc:creator>
  <cp:lastModifiedBy>nsalvador</cp:lastModifiedBy>
  <cp:revision>7</cp:revision>
  <dcterms:created xsi:type="dcterms:W3CDTF">2012-10-17T15:12:15Z</dcterms:created>
  <dcterms:modified xsi:type="dcterms:W3CDTF">2012-10-18T07:04:23Z</dcterms:modified>
</cp:coreProperties>
</file>